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sldIdLst>
    <p:sldId id="302" r:id="rId2"/>
    <p:sldId id="256" r:id="rId3"/>
    <p:sldId id="259" r:id="rId4"/>
    <p:sldId id="300" r:id="rId5"/>
    <p:sldId id="301" r:id="rId6"/>
    <p:sldId id="299" r:id="rId7"/>
    <p:sldId id="260" r:id="rId8"/>
    <p:sldId id="288" r:id="rId9"/>
    <p:sldId id="296" r:id="rId10"/>
    <p:sldId id="289" r:id="rId11"/>
    <p:sldId id="277" r:id="rId12"/>
    <p:sldId id="283" r:id="rId13"/>
    <p:sldId id="278" r:id="rId14"/>
    <p:sldId id="279" r:id="rId15"/>
    <p:sldId id="261" r:id="rId16"/>
    <p:sldId id="262" r:id="rId17"/>
    <p:sldId id="291" r:id="rId18"/>
    <p:sldId id="297" r:id="rId19"/>
    <p:sldId id="292" r:id="rId20"/>
    <p:sldId id="290" r:id="rId21"/>
    <p:sldId id="280" r:id="rId22"/>
    <p:sldId id="265" r:id="rId23"/>
    <p:sldId id="267" r:id="rId24"/>
    <p:sldId id="286" r:id="rId25"/>
    <p:sldId id="298" r:id="rId26"/>
    <p:sldId id="287" r:id="rId27"/>
    <p:sldId id="284" r:id="rId28"/>
    <p:sldId id="293" r:id="rId29"/>
    <p:sldId id="285" r:id="rId30"/>
    <p:sldId id="266" r:id="rId31"/>
    <p:sldId id="263" r:id="rId32"/>
    <p:sldId id="264" r:id="rId33"/>
    <p:sldId id="268" r:id="rId34"/>
    <p:sldId id="294" r:id="rId35"/>
    <p:sldId id="295" r:id="rId36"/>
    <p:sldId id="269" r:id="rId37"/>
    <p:sldId id="270" r:id="rId38"/>
    <p:sldId id="271" r:id="rId39"/>
    <p:sldId id="272" r:id="rId40"/>
    <p:sldId id="273" r:id="rId41"/>
    <p:sldId id="274" r:id="rId42"/>
    <p:sldId id="275" r:id="rId43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4" autoAdjust="0"/>
    <p:restoredTop sz="94660"/>
  </p:normalViewPr>
  <p:slideViewPr>
    <p:cSldViewPr>
      <p:cViewPr>
        <p:scale>
          <a:sx n="70" d="100"/>
          <a:sy n="70" d="100"/>
        </p:scale>
        <p:origin x="-1398" y="-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F9FA63D-5E36-4B56-9FB6-A4914E694D42}" type="datetimeFigureOut">
              <a:rPr lang="es-ES" smtClean="0"/>
              <a:t>29/04/2014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AC26CBC9-854A-40FB-A67F-9B0D30D4B148}" type="slidenum">
              <a:rPr lang="es-ES" smtClean="0"/>
              <a:t>‹Nº›</a:t>
            </a:fld>
            <a:endParaRPr lang="es-E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10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10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10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Relationship Id="rId9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" Target="slide3.xml"/><Relationship Id="rId7" Type="http://schemas.openxmlformats.org/officeDocument/2006/relationships/slide" Target="slide1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0.xml"/><Relationship Id="rId5" Type="http://schemas.openxmlformats.org/officeDocument/2006/relationships/slide" Target="slide22.xml"/><Relationship Id="rId4" Type="http://schemas.openxmlformats.org/officeDocument/2006/relationships/slide" Target="slid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20.xml"/><Relationship Id="rId3" Type="http://schemas.openxmlformats.org/officeDocument/2006/relationships/slide" Target="slide16.xml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10" Type="http://schemas.openxmlformats.org/officeDocument/2006/relationships/slide" Target="slide18.xml"/><Relationship Id="rId4" Type="http://schemas.openxmlformats.org/officeDocument/2006/relationships/slide" Target="slide3.xml"/><Relationship Id="rId9" Type="http://schemas.openxmlformats.org/officeDocument/2006/relationships/slide" Target="slide1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22.xml"/><Relationship Id="rId3" Type="http://schemas.openxmlformats.org/officeDocument/2006/relationships/image" Target="../media/image10.png"/><Relationship Id="rId7" Type="http://schemas.openxmlformats.org/officeDocument/2006/relationships/slide" Target="slide1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image" Target="../media/image8.png"/><Relationship Id="rId10" Type="http://schemas.openxmlformats.org/officeDocument/2006/relationships/slide" Target="slide16.xml"/><Relationship Id="rId4" Type="http://schemas.openxmlformats.org/officeDocument/2006/relationships/slide" Target="slide19.xml"/><Relationship Id="rId9" Type="http://schemas.openxmlformats.org/officeDocument/2006/relationships/slide" Target="slide3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image" Target="../media/image10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Relationship Id="rId9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image" Target="../media/image10.png"/><Relationship Id="rId7" Type="http://schemas.openxmlformats.org/officeDocument/2006/relationships/slide" Target="slide2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15.xml"/><Relationship Id="rId5" Type="http://schemas.openxmlformats.org/officeDocument/2006/relationships/slide" Target="slide3.xml"/><Relationship Id="rId4" Type="http://schemas.openxmlformats.org/officeDocument/2006/relationships/image" Target="../media/image8.png"/><Relationship Id="rId9" Type="http://schemas.openxmlformats.org/officeDocument/2006/relationships/slide" Target="slide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image" Target="../media/image10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Relationship Id="rId9" Type="http://schemas.openxmlformats.org/officeDocument/2006/relationships/slide" Target="slide2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3.xml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3" Type="http://schemas.openxmlformats.org/officeDocument/2006/relationships/slide" Target="slide23.xml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11" Type="http://schemas.openxmlformats.org/officeDocument/2006/relationships/slide" Target="slide25.xml"/><Relationship Id="rId5" Type="http://schemas.openxmlformats.org/officeDocument/2006/relationships/slide" Target="slide15.xml"/><Relationship Id="rId10" Type="http://schemas.openxmlformats.org/officeDocument/2006/relationships/slide" Target="slide24.xml"/><Relationship Id="rId4" Type="http://schemas.openxmlformats.org/officeDocument/2006/relationships/slide" Target="slide3.xml"/><Relationship Id="rId9" Type="http://schemas.openxmlformats.org/officeDocument/2006/relationships/slide" Target="slide2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slide" Target="slide26.xml"/><Relationship Id="rId7" Type="http://schemas.openxmlformats.org/officeDocument/2006/relationships/slide" Target="slide2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15.xml"/><Relationship Id="rId5" Type="http://schemas.openxmlformats.org/officeDocument/2006/relationships/slide" Target="slide3.xml"/><Relationship Id="rId4" Type="http://schemas.openxmlformats.org/officeDocument/2006/relationships/image" Target="../media/image8.png"/><Relationship Id="rId9" Type="http://schemas.openxmlformats.org/officeDocument/2006/relationships/slide" Target="slide2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23.xml"/><Relationship Id="rId3" Type="http://schemas.openxmlformats.org/officeDocument/2006/relationships/image" Target="../media/image8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Relationship Id="rId9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23.xml"/><Relationship Id="rId3" Type="http://schemas.openxmlformats.org/officeDocument/2006/relationships/image" Target="../media/image8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" Target="slide23.xml"/><Relationship Id="rId3" Type="http://schemas.openxmlformats.org/officeDocument/2006/relationships/image" Target="../media/image10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23.xml"/><Relationship Id="rId3" Type="http://schemas.openxmlformats.org/officeDocument/2006/relationships/image" Target="../media/image10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Relationship Id="rId9" Type="http://schemas.openxmlformats.org/officeDocument/2006/relationships/slide" Target="slide29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slide" Target="slide23.xml"/><Relationship Id="rId3" Type="http://schemas.openxmlformats.org/officeDocument/2006/relationships/image" Target="../media/image10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30.xml"/><Relationship Id="rId3" Type="http://schemas.openxmlformats.org/officeDocument/2006/relationships/slide" Target="slide7.xml"/><Relationship Id="rId7" Type="http://schemas.openxmlformats.org/officeDocument/2006/relationships/slide" Target="slide3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30.xml"/><Relationship Id="rId7" Type="http://schemas.openxmlformats.org/officeDocument/2006/relationships/slide" Target="slide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33.xml"/><Relationship Id="rId4" Type="http://schemas.openxmlformats.org/officeDocument/2006/relationships/slide" Target="slide3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slide" Target="slide30.xml"/><Relationship Id="rId4" Type="http://schemas.openxmlformats.org/officeDocument/2006/relationships/slide" Target="slide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slide" Target="slide3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0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" Target="slide37.xml"/><Relationship Id="rId3" Type="http://schemas.openxmlformats.org/officeDocument/2006/relationships/slide" Target="slide3.xml"/><Relationship Id="rId7" Type="http://schemas.openxmlformats.org/officeDocument/2006/relationships/slide" Target="slide3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5.xml"/><Relationship Id="rId5" Type="http://schemas.openxmlformats.org/officeDocument/2006/relationships/slide" Target="slide30.xml"/><Relationship Id="rId10" Type="http://schemas.openxmlformats.org/officeDocument/2006/relationships/slide" Target="slide39.xml"/><Relationship Id="rId4" Type="http://schemas.openxmlformats.org/officeDocument/2006/relationships/slide" Target="slide15.xml"/><Relationship Id="rId9" Type="http://schemas.openxmlformats.org/officeDocument/2006/relationships/slide" Target="slide38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" Target="slide37.xml"/><Relationship Id="rId3" Type="http://schemas.openxmlformats.org/officeDocument/2006/relationships/slide" Target="slide3.xml"/><Relationship Id="rId7" Type="http://schemas.openxmlformats.org/officeDocument/2006/relationships/slide" Target="slide3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4.xml"/><Relationship Id="rId5" Type="http://schemas.openxmlformats.org/officeDocument/2006/relationships/slide" Target="slide30.xml"/><Relationship Id="rId10" Type="http://schemas.openxmlformats.org/officeDocument/2006/relationships/slide" Target="slide39.xml"/><Relationship Id="rId4" Type="http://schemas.openxmlformats.org/officeDocument/2006/relationships/slide" Target="slide15.xml"/><Relationship Id="rId9" Type="http://schemas.openxmlformats.org/officeDocument/2006/relationships/slide" Target="slide38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slide" Target="slide33.xml"/><Relationship Id="rId3" Type="http://schemas.openxmlformats.org/officeDocument/2006/relationships/slide" Target="slide3.xml"/><Relationship Id="rId7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4.xml"/><Relationship Id="rId5" Type="http://schemas.openxmlformats.org/officeDocument/2006/relationships/slide" Target="slide30.xml"/><Relationship Id="rId4" Type="http://schemas.openxmlformats.org/officeDocument/2006/relationships/slide" Target="slide1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slide" Target="slide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4.xml"/><Relationship Id="rId5" Type="http://schemas.openxmlformats.org/officeDocument/2006/relationships/slide" Target="slide30.xml"/><Relationship Id="rId4" Type="http://schemas.openxmlformats.org/officeDocument/2006/relationships/slide" Target="slide1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slide" Target="slide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4.xml"/><Relationship Id="rId5" Type="http://schemas.openxmlformats.org/officeDocument/2006/relationships/slide" Target="slide30.xml"/><Relationship Id="rId4" Type="http://schemas.openxmlformats.org/officeDocument/2006/relationships/slide" Target="slide1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0.xml"/><Relationship Id="rId5" Type="http://schemas.openxmlformats.org/officeDocument/2006/relationships/slide" Target="slide15.xml"/><Relationship Id="rId4" Type="http://schemas.openxmlformats.org/officeDocument/2006/relationships/slide" Target="slide3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3" Type="http://schemas.openxmlformats.org/officeDocument/2006/relationships/image" Target="../media/image13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15.xml"/><Relationship Id="rId5" Type="http://schemas.openxmlformats.org/officeDocument/2006/relationships/slide" Target="slide3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3.xml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1.xml"/><Relationship Id="rId5" Type="http://schemas.openxmlformats.org/officeDocument/2006/relationships/slide" Target="slide22.xml"/><Relationship Id="rId4" Type="http://schemas.openxmlformats.org/officeDocument/2006/relationships/slide" Target="slide15.xml"/><Relationship Id="rId9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3.xml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1.xml"/><Relationship Id="rId5" Type="http://schemas.openxmlformats.org/officeDocument/2006/relationships/slide" Target="slide22.xml"/><Relationship Id="rId4" Type="http://schemas.openxmlformats.org/officeDocument/2006/relationships/slide" Target="slide15.xm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1.xml"/><Relationship Id="rId5" Type="http://schemas.openxmlformats.org/officeDocument/2006/relationships/slide" Target="slide22.xml"/><Relationship Id="rId4" Type="http://schemas.openxmlformats.org/officeDocument/2006/relationships/slide" Target="slide15.xm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7.xml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11" Type="http://schemas.openxmlformats.org/officeDocument/2006/relationships/slide" Target="slide9.xml"/><Relationship Id="rId5" Type="http://schemas.openxmlformats.org/officeDocument/2006/relationships/slide" Target="slide15.xml"/><Relationship Id="rId10" Type="http://schemas.openxmlformats.org/officeDocument/2006/relationships/slide" Target="slide11.xml"/><Relationship Id="rId4" Type="http://schemas.openxmlformats.org/officeDocument/2006/relationships/slide" Target="slide3.xml"/><Relationship Id="rId9" Type="http://schemas.openxmlformats.org/officeDocument/2006/relationships/slide" Target="slide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image" Target="../media/image8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Relationship Id="rId9" Type="http://schemas.openxmlformats.org/officeDocument/2006/relationships/slide" Target="slid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8.png"/><Relationship Id="rId7" Type="http://schemas.openxmlformats.org/officeDocument/2006/relationships/slide" Target="slide3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5.xml"/><Relationship Id="rId4" Type="http://schemas.openxmlformats.org/officeDocument/2006/relationships/slide" Target="slide3.xm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18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1 Título"/>
          <p:cNvSpPr txBox="1">
            <a:spLocks/>
          </p:cNvSpPr>
          <p:nvPr/>
        </p:nvSpPr>
        <p:spPr>
          <a:xfrm>
            <a:off x="1259632" y="1155355"/>
            <a:ext cx="7764016" cy="1216024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80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Prototipo</a:t>
            </a:r>
            <a:endParaRPr lang="es-ES" sz="80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3" name="1 Título"/>
          <p:cNvSpPr txBox="1">
            <a:spLocks/>
          </p:cNvSpPr>
          <p:nvPr/>
        </p:nvSpPr>
        <p:spPr>
          <a:xfrm>
            <a:off x="1619672" y="1772816"/>
            <a:ext cx="7764016" cy="12160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80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Club </a:t>
            </a:r>
            <a:r>
              <a:rPr lang="es-ES" sz="8000" b="1" cap="none" spc="0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A</a:t>
            </a:r>
            <a:r>
              <a:rPr lang="es-ES" sz="8000" b="1" cap="none" spc="0" dirty="0" err="1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dvisor</a:t>
            </a:r>
            <a:endParaRPr lang="es-ES" sz="80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5" name="1 Título"/>
          <p:cNvSpPr txBox="1">
            <a:spLocks/>
          </p:cNvSpPr>
          <p:nvPr/>
        </p:nvSpPr>
        <p:spPr>
          <a:xfrm>
            <a:off x="714305" y="5301208"/>
            <a:ext cx="7764016" cy="93610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cap="all" spc="-6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800" b="1" cap="none" spc="0" dirty="0" smtClean="0">
                <a:ln/>
                <a:solidFill>
                  <a:schemeClr val="accent3"/>
                </a:solidFill>
              </a:rPr>
              <a:t> Francisco Barbosa Marín</a:t>
            </a:r>
          </a:p>
          <a:p>
            <a:pPr algn="ctr"/>
            <a:r>
              <a:rPr lang="es-ES" sz="2800" b="1" cap="none" spc="0" dirty="0" smtClean="0">
                <a:ln/>
                <a:solidFill>
                  <a:schemeClr val="accent3"/>
                </a:solidFill>
              </a:rPr>
              <a:t> </a:t>
            </a:r>
            <a:r>
              <a:rPr lang="es-ES" sz="2800" b="1" cap="none" spc="0" dirty="0" err="1" smtClean="0">
                <a:ln/>
                <a:solidFill>
                  <a:schemeClr val="accent3"/>
                </a:solidFill>
              </a:rPr>
              <a:t>Davide</a:t>
            </a:r>
            <a:r>
              <a:rPr lang="es-ES" sz="2800" b="1" cap="none" spc="0" dirty="0" smtClean="0">
                <a:ln/>
                <a:solidFill>
                  <a:schemeClr val="accent3"/>
                </a:solidFill>
              </a:rPr>
              <a:t> </a:t>
            </a:r>
            <a:r>
              <a:rPr lang="es-ES" sz="2800" b="1" cap="none" spc="0" dirty="0" err="1" smtClean="0">
                <a:ln/>
                <a:solidFill>
                  <a:schemeClr val="accent3"/>
                </a:solidFill>
              </a:rPr>
              <a:t>Scarano</a:t>
            </a:r>
            <a:endParaRPr lang="es-ES" sz="2800" b="1" cap="none" spc="0" dirty="0">
              <a:ln/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5000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pic>
        <p:nvPicPr>
          <p:cNvPr id="6" name="5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72" t="74147" r="60355" b="21676"/>
          <a:stretch/>
        </p:blipFill>
        <p:spPr>
          <a:xfrm>
            <a:off x="4159123" y="4960800"/>
            <a:ext cx="574877" cy="457509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4" t="29718" r="82836" b="50000"/>
          <a:stretch/>
        </p:blipFill>
        <p:spPr>
          <a:xfrm>
            <a:off x="3176778" y="2661510"/>
            <a:ext cx="2399541" cy="2120041"/>
          </a:xfrm>
          <a:prstGeom prst="rect">
            <a:avLst/>
          </a:prstGeom>
        </p:spPr>
      </p:pic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131839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8" action="ppaction://hlinksldjump"/>
          </p:cNvPr>
          <p:cNvSpPr/>
          <p:nvPr/>
        </p:nvSpPr>
        <p:spPr>
          <a:xfrm>
            <a:off x="3275856" y="2383200"/>
            <a:ext cx="2552809" cy="3035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6662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pic>
        <p:nvPicPr>
          <p:cNvPr id="9" name="8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3" t="26788" r="81940" b="50026"/>
          <a:stretch/>
        </p:blipFill>
        <p:spPr>
          <a:xfrm>
            <a:off x="3168000" y="2340000"/>
            <a:ext cx="2592288" cy="2484632"/>
          </a:xfrm>
          <a:prstGeom prst="rect">
            <a:avLst/>
          </a:prstGeom>
        </p:spPr>
      </p:pic>
      <p:pic>
        <p:nvPicPr>
          <p:cNvPr id="10" name="9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sp>
        <p:nvSpPr>
          <p:cNvPr id="11" name="10 Rectángulo">
            <a:hlinkClick r:id="rId4" action="ppaction://hlinksldjump"/>
          </p:cNvPr>
          <p:cNvSpPr/>
          <p:nvPr/>
        </p:nvSpPr>
        <p:spPr>
          <a:xfrm>
            <a:off x="3091622" y="1864800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15 Rectángulo">
            <a:hlinkClick r:id="rId8" action="ppaction://hlinksldjump"/>
          </p:cNvPr>
          <p:cNvSpPr/>
          <p:nvPr/>
        </p:nvSpPr>
        <p:spPr>
          <a:xfrm>
            <a:off x="3275856" y="2383200"/>
            <a:ext cx="2552809" cy="3035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47593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pic>
        <p:nvPicPr>
          <p:cNvPr id="10" name="9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53" t="50000" r="54074" b="28648"/>
          <a:stretch/>
        </p:blipFill>
        <p:spPr>
          <a:xfrm>
            <a:off x="3135216" y="2438005"/>
            <a:ext cx="2750863" cy="2310320"/>
          </a:xfrm>
          <a:prstGeom prst="rect">
            <a:avLst/>
          </a:prstGeom>
        </p:spPr>
      </p:pic>
      <p:sp>
        <p:nvSpPr>
          <p:cNvPr id="7" name="6 Rectángulo">
            <a:hlinkClick r:id="rId4" action="ppaction://hlinksldjump"/>
          </p:cNvPr>
          <p:cNvSpPr/>
          <p:nvPr/>
        </p:nvSpPr>
        <p:spPr>
          <a:xfrm>
            <a:off x="3131322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8" action="ppaction://hlinksldjump"/>
          </p:cNvPr>
          <p:cNvSpPr/>
          <p:nvPr/>
        </p:nvSpPr>
        <p:spPr>
          <a:xfrm>
            <a:off x="3275856" y="2383200"/>
            <a:ext cx="2552809" cy="3035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34832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pic>
        <p:nvPicPr>
          <p:cNvPr id="10" name="9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45" t="59565" r="3134" b="18463"/>
          <a:stretch/>
        </p:blipFill>
        <p:spPr>
          <a:xfrm>
            <a:off x="3147559" y="2492896"/>
            <a:ext cx="2701221" cy="2268406"/>
          </a:xfrm>
          <a:prstGeom prst="rect">
            <a:avLst/>
          </a:prstGeom>
        </p:spPr>
      </p:pic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131839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Rectángulo">
            <a:hlinkClick r:id="rId8" action="ppaction://hlinksldjump"/>
          </p:cNvPr>
          <p:cNvSpPr/>
          <p:nvPr/>
        </p:nvSpPr>
        <p:spPr>
          <a:xfrm>
            <a:off x="3275856" y="4960800"/>
            <a:ext cx="2552809" cy="4575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15 Rectángulo">
            <a:hlinkClick r:id="rId8" action="ppaction://hlinksldjump"/>
          </p:cNvPr>
          <p:cNvSpPr/>
          <p:nvPr/>
        </p:nvSpPr>
        <p:spPr>
          <a:xfrm>
            <a:off x="3275856" y="3933056"/>
            <a:ext cx="1214042" cy="4575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16 Rectángulo">
            <a:hlinkClick r:id="rId9" action="ppaction://hlinksldjump"/>
          </p:cNvPr>
          <p:cNvSpPr/>
          <p:nvPr/>
        </p:nvSpPr>
        <p:spPr>
          <a:xfrm>
            <a:off x="4543301" y="3933056"/>
            <a:ext cx="1214042" cy="4575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2155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pic>
        <p:nvPicPr>
          <p:cNvPr id="10" name="9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13" t="60058" r="27182" b="18463"/>
          <a:stretch/>
        </p:blipFill>
        <p:spPr>
          <a:xfrm>
            <a:off x="3166045" y="2401688"/>
            <a:ext cx="2647705" cy="2217919"/>
          </a:xfrm>
          <a:prstGeom prst="rect">
            <a:avLst/>
          </a:prstGeom>
        </p:spPr>
      </p:pic>
      <p:sp>
        <p:nvSpPr>
          <p:cNvPr id="7" name="6 Rectángulo">
            <a:hlinkClick r:id="rId4" action="ppaction://hlinksldjump"/>
          </p:cNvPr>
          <p:cNvSpPr/>
          <p:nvPr/>
        </p:nvSpPr>
        <p:spPr>
          <a:xfrm>
            <a:off x="3131839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4" action="ppaction://hlinksldjump"/>
          </p:cNvPr>
          <p:cNvSpPr/>
          <p:nvPr/>
        </p:nvSpPr>
        <p:spPr>
          <a:xfrm>
            <a:off x="3275856" y="2383200"/>
            <a:ext cx="2552809" cy="3035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7614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49" t="6594" r="38047" b="91550"/>
          <a:stretch/>
        </p:blipFill>
        <p:spPr>
          <a:xfrm>
            <a:off x="3852000" y="1886400"/>
            <a:ext cx="1037230" cy="504000"/>
          </a:xfrm>
          <a:prstGeom prst="rect">
            <a:avLst/>
          </a:prstGeom>
        </p:spPr>
      </p:pic>
      <p:pic>
        <p:nvPicPr>
          <p:cNvPr id="4" name="3 Imagen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57" t="17898" r="38912" b="80415"/>
          <a:stretch/>
        </p:blipFill>
        <p:spPr>
          <a:xfrm>
            <a:off x="4294868" y="4932000"/>
            <a:ext cx="423081" cy="446642"/>
          </a:xfrm>
          <a:prstGeom prst="rect">
            <a:avLst/>
          </a:prstGeom>
        </p:spPr>
      </p:pic>
      <p:sp>
        <p:nvSpPr>
          <p:cNvPr id="6" name="5 Rectángulo">
            <a:hlinkClick r:id="rId3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6 Rectángulo">
            <a:hlinkClick r:id="rId4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5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6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3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3" action="ppaction://hlinksldjump"/>
          </p:cNvPr>
          <p:cNvSpPr/>
          <p:nvPr/>
        </p:nvSpPr>
        <p:spPr>
          <a:xfrm>
            <a:off x="3131840" y="4916928"/>
            <a:ext cx="2749138" cy="4617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" name="11 Imagen">
            <a:hlinkClick r:id="rId7" action="ppaction://hlinksldjump"/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9" t="8478" r="56297" b="82604"/>
          <a:stretch/>
        </p:blipFill>
        <p:spPr>
          <a:xfrm>
            <a:off x="3156920" y="2368126"/>
            <a:ext cx="2719166" cy="252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014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49" t="6594" r="38047" b="91550"/>
          <a:stretch/>
        </p:blipFill>
        <p:spPr>
          <a:xfrm>
            <a:off x="3852000" y="1886400"/>
            <a:ext cx="1037230" cy="504000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34" t="42733" r="6696" b="55685"/>
          <a:stretch/>
        </p:blipFill>
        <p:spPr>
          <a:xfrm>
            <a:off x="3203848" y="4941168"/>
            <a:ext cx="2608394" cy="436729"/>
          </a:xfrm>
          <a:prstGeom prst="rect">
            <a:avLst/>
          </a:prstGeom>
        </p:spPr>
      </p:pic>
      <p:pic>
        <p:nvPicPr>
          <p:cNvPr id="5" name="4 Imagen">
            <a:hlinkClick r:id="rId3" action="ppaction://hlinksldjump"/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01" t="8515" r="7438" b="82331"/>
          <a:stretch/>
        </p:blipFill>
        <p:spPr>
          <a:xfrm>
            <a:off x="3131840" y="2383199"/>
            <a:ext cx="2691306" cy="2475404"/>
          </a:xfrm>
          <a:prstGeom prst="rect">
            <a:avLst/>
          </a:prstGeom>
        </p:spPr>
      </p:pic>
      <p:sp>
        <p:nvSpPr>
          <p:cNvPr id="6" name="5 Rectángulo">
            <a:hlinkClick r:id="rId4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6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5" action="ppaction://hlinksldjump"/>
          </p:cNvPr>
          <p:cNvSpPr/>
          <p:nvPr/>
        </p:nvSpPr>
        <p:spPr>
          <a:xfrm>
            <a:off x="3131840" y="4941168"/>
            <a:ext cx="547835" cy="436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8" action="ppaction://hlinksldjump"/>
          </p:cNvPr>
          <p:cNvSpPr/>
          <p:nvPr/>
        </p:nvSpPr>
        <p:spPr>
          <a:xfrm>
            <a:off x="4508045" y="4941168"/>
            <a:ext cx="496003" cy="436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9" action="ppaction://hlinksldjump"/>
          </p:cNvPr>
          <p:cNvSpPr/>
          <p:nvPr/>
        </p:nvSpPr>
        <p:spPr>
          <a:xfrm>
            <a:off x="5184068" y="4941168"/>
            <a:ext cx="628174" cy="436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10" action="ppaction://hlinksldjump"/>
          </p:cNvPr>
          <p:cNvSpPr/>
          <p:nvPr/>
        </p:nvSpPr>
        <p:spPr>
          <a:xfrm>
            <a:off x="3894940" y="4961458"/>
            <a:ext cx="475675" cy="4299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9597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49" t="6594" r="38047" b="91550"/>
          <a:stretch/>
        </p:blipFill>
        <p:spPr>
          <a:xfrm>
            <a:off x="3852000" y="1886400"/>
            <a:ext cx="1037230" cy="504000"/>
          </a:xfrm>
          <a:prstGeom prst="rect">
            <a:avLst/>
          </a:prstGeom>
        </p:spPr>
      </p:pic>
      <p:pic>
        <p:nvPicPr>
          <p:cNvPr id="6" name="5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pic>
        <p:nvPicPr>
          <p:cNvPr id="7" name="6 Imagen">
            <a:hlinkClick r:id="rId4" action="ppaction://hlinksldjump"/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46" t="49814" r="54179" b="28117"/>
          <a:stretch/>
        </p:blipFill>
        <p:spPr>
          <a:xfrm>
            <a:off x="3132000" y="2484000"/>
            <a:ext cx="2696666" cy="2387230"/>
          </a:xfrm>
          <a:prstGeom prst="rect">
            <a:avLst/>
          </a:prstGeom>
        </p:spPr>
      </p:pic>
      <p:sp>
        <p:nvSpPr>
          <p:cNvPr id="8" name="7 Rectángulo">
            <a:hlinkClick r:id="rId6" action="ppaction://hlinksldjump"/>
          </p:cNvPr>
          <p:cNvSpPr/>
          <p:nvPr/>
        </p:nvSpPr>
        <p:spPr>
          <a:xfrm>
            <a:off x="3131840" y="1916832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7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8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9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6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10" action="ppaction://hlinksldjump"/>
          </p:cNvPr>
          <p:cNvSpPr/>
          <p:nvPr/>
        </p:nvSpPr>
        <p:spPr>
          <a:xfrm>
            <a:off x="3132000" y="4968000"/>
            <a:ext cx="2696666" cy="4094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7989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49" t="6594" r="38047" b="91550"/>
          <a:stretch/>
        </p:blipFill>
        <p:spPr>
          <a:xfrm>
            <a:off x="3852000" y="1886400"/>
            <a:ext cx="1037230" cy="504000"/>
          </a:xfrm>
          <a:prstGeom prst="rect">
            <a:avLst/>
          </a:prstGeom>
        </p:spPr>
      </p:pic>
      <p:pic>
        <p:nvPicPr>
          <p:cNvPr id="6" name="5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131840" y="1916832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8" action="ppaction://hlinksldjump"/>
          </p:cNvPr>
          <p:cNvSpPr/>
          <p:nvPr/>
        </p:nvSpPr>
        <p:spPr>
          <a:xfrm>
            <a:off x="3132000" y="2392032"/>
            <a:ext cx="2696666" cy="29854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13 Imagen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54" t="59993" r="24478" b="16791"/>
          <a:stretch/>
        </p:blipFill>
        <p:spPr>
          <a:xfrm>
            <a:off x="3104809" y="2383199"/>
            <a:ext cx="2753161" cy="245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138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49" t="6594" r="38047" b="91550"/>
          <a:stretch/>
        </p:blipFill>
        <p:spPr>
          <a:xfrm>
            <a:off x="3852000" y="1886400"/>
            <a:ext cx="1037230" cy="504000"/>
          </a:xfrm>
          <a:prstGeom prst="rect">
            <a:avLst/>
          </a:prstGeom>
        </p:spPr>
      </p:pic>
      <p:pic>
        <p:nvPicPr>
          <p:cNvPr id="6" name="5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4" t="29718" r="82836" b="50000"/>
          <a:stretch/>
        </p:blipFill>
        <p:spPr>
          <a:xfrm>
            <a:off x="3176778" y="2661510"/>
            <a:ext cx="2399541" cy="2120041"/>
          </a:xfrm>
          <a:prstGeom prst="rect">
            <a:avLst/>
          </a:prstGeom>
        </p:spPr>
      </p:pic>
      <p:sp>
        <p:nvSpPr>
          <p:cNvPr id="8" name="7 Rectángulo">
            <a:hlinkClick r:id="rId5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6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7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8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5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9" action="ppaction://hlinksldjump"/>
          </p:cNvPr>
          <p:cNvSpPr/>
          <p:nvPr/>
        </p:nvSpPr>
        <p:spPr>
          <a:xfrm>
            <a:off x="3132000" y="2390400"/>
            <a:ext cx="2696666" cy="29870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7695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7 Imagen"/>
          <p:cNvPicPr preferRelativeResize="0"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164" b="30808"/>
          <a:stretch/>
        </p:blipFill>
        <p:spPr>
          <a:xfrm>
            <a:off x="2592000" y="-432000"/>
            <a:ext cx="3849645" cy="71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747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49" t="6594" r="38047" b="91550"/>
          <a:stretch/>
        </p:blipFill>
        <p:spPr>
          <a:xfrm>
            <a:off x="3852000" y="1886400"/>
            <a:ext cx="1037230" cy="504000"/>
          </a:xfrm>
          <a:prstGeom prst="rect">
            <a:avLst/>
          </a:prstGeom>
        </p:spPr>
      </p:pic>
      <p:pic>
        <p:nvPicPr>
          <p:cNvPr id="6" name="5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45" t="59565" r="3134" b="18463"/>
          <a:stretch/>
        </p:blipFill>
        <p:spPr>
          <a:xfrm>
            <a:off x="3147559" y="2492896"/>
            <a:ext cx="2701221" cy="2268406"/>
          </a:xfrm>
          <a:prstGeom prst="rect">
            <a:avLst/>
          </a:prstGeom>
        </p:spPr>
      </p:pic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8" action="ppaction://hlinksldjump"/>
          </p:cNvPr>
          <p:cNvSpPr/>
          <p:nvPr/>
        </p:nvSpPr>
        <p:spPr>
          <a:xfrm>
            <a:off x="3132000" y="4968000"/>
            <a:ext cx="2696666" cy="4094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8" action="ppaction://hlinksldjump"/>
          </p:cNvPr>
          <p:cNvSpPr/>
          <p:nvPr/>
        </p:nvSpPr>
        <p:spPr>
          <a:xfrm>
            <a:off x="3192197" y="3933056"/>
            <a:ext cx="1297701" cy="4094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Rectángulo">
            <a:hlinkClick r:id="rId9" action="ppaction://hlinksldjump"/>
          </p:cNvPr>
          <p:cNvSpPr/>
          <p:nvPr/>
        </p:nvSpPr>
        <p:spPr>
          <a:xfrm>
            <a:off x="4500447" y="3933055"/>
            <a:ext cx="1328219" cy="4094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103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49" t="6594" r="38047" b="91550"/>
          <a:stretch/>
        </p:blipFill>
        <p:spPr>
          <a:xfrm>
            <a:off x="3852000" y="1886400"/>
            <a:ext cx="1037230" cy="504000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13" t="60058" r="27182" b="18463"/>
          <a:stretch/>
        </p:blipFill>
        <p:spPr>
          <a:xfrm>
            <a:off x="3166045" y="2401688"/>
            <a:ext cx="2647705" cy="2217919"/>
          </a:xfrm>
          <a:prstGeom prst="rect">
            <a:avLst/>
          </a:prstGeom>
        </p:spPr>
      </p:pic>
      <p:pic>
        <p:nvPicPr>
          <p:cNvPr id="8" name="7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sp>
        <p:nvSpPr>
          <p:cNvPr id="9" name="8 Rectángulo">
            <a:hlinkClick r:id="rId4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5" action="ppaction://hlinksldjump"/>
          </p:cNvPr>
          <p:cNvSpPr/>
          <p:nvPr/>
        </p:nvSpPr>
        <p:spPr>
          <a:xfrm>
            <a:off x="3132000" y="2401688"/>
            <a:ext cx="2696666" cy="29757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2951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1" t="6896" r="57467" b="91875"/>
          <a:stretch/>
        </p:blipFill>
        <p:spPr>
          <a:xfrm>
            <a:off x="4734000" y="1962000"/>
            <a:ext cx="887105" cy="345600"/>
          </a:xfrm>
          <a:prstGeom prst="rect">
            <a:avLst/>
          </a:prstGeom>
        </p:spPr>
      </p:pic>
      <p:pic>
        <p:nvPicPr>
          <p:cNvPr id="4" name="3 Imagen">
            <a:hlinkClick r:id="rId3" action="ppaction://hlinksldjump"/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8454" r="80956" b="82368"/>
          <a:stretch/>
        </p:blipFill>
        <p:spPr>
          <a:xfrm>
            <a:off x="3131840" y="2410691"/>
            <a:ext cx="2749138" cy="2506237"/>
          </a:xfrm>
          <a:prstGeom prst="rect">
            <a:avLst/>
          </a:prstGeom>
        </p:spPr>
      </p:pic>
      <p:pic>
        <p:nvPicPr>
          <p:cNvPr id="5" name="4 Imagen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57" t="17898" r="38912" b="80415"/>
          <a:stretch/>
        </p:blipFill>
        <p:spPr>
          <a:xfrm>
            <a:off x="4294868" y="4932000"/>
            <a:ext cx="423081" cy="446642"/>
          </a:xfrm>
          <a:prstGeom prst="rect">
            <a:avLst/>
          </a:prstGeom>
        </p:spPr>
      </p:pic>
      <p:sp>
        <p:nvSpPr>
          <p:cNvPr id="6" name="5 Rectángulo">
            <a:hlinkClick r:id="rId4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6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4" action="ppaction://hlinksldjump"/>
          </p:cNvPr>
          <p:cNvSpPr/>
          <p:nvPr/>
        </p:nvSpPr>
        <p:spPr>
          <a:xfrm>
            <a:off x="3203848" y="4932000"/>
            <a:ext cx="2677130" cy="4466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6887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1" t="6896" r="57467" b="91875"/>
          <a:stretch/>
        </p:blipFill>
        <p:spPr>
          <a:xfrm>
            <a:off x="4734000" y="1962000"/>
            <a:ext cx="887105" cy="345600"/>
          </a:xfrm>
          <a:prstGeom prst="rect">
            <a:avLst/>
          </a:prstGeom>
        </p:spPr>
      </p:pic>
      <p:pic>
        <p:nvPicPr>
          <p:cNvPr id="4" name="3 Imagen">
            <a:hlinkClick r:id="rId3" action="ppaction://hlinksldjump"/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01" t="8515" r="7438" b="82331"/>
          <a:stretch/>
        </p:blipFill>
        <p:spPr>
          <a:xfrm>
            <a:off x="3131840" y="2383199"/>
            <a:ext cx="2691306" cy="2475404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69" t="43150" r="32003" b="55296"/>
          <a:stretch/>
        </p:blipFill>
        <p:spPr>
          <a:xfrm>
            <a:off x="3204000" y="4968000"/>
            <a:ext cx="2606722" cy="429971"/>
          </a:xfrm>
          <a:prstGeom prst="rect">
            <a:avLst/>
          </a:prstGeom>
        </p:spPr>
      </p:pic>
      <p:sp>
        <p:nvSpPr>
          <p:cNvPr id="6" name="5 Rectángulo">
            <a:hlinkClick r:id="rId4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6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6" action="ppaction://hlinksldjump"/>
          </p:cNvPr>
          <p:cNvSpPr/>
          <p:nvPr/>
        </p:nvSpPr>
        <p:spPr>
          <a:xfrm>
            <a:off x="3204000" y="4968000"/>
            <a:ext cx="475675" cy="4299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8" action="ppaction://hlinksldjump"/>
          </p:cNvPr>
          <p:cNvSpPr/>
          <p:nvPr/>
        </p:nvSpPr>
        <p:spPr>
          <a:xfrm>
            <a:off x="4211960" y="4968000"/>
            <a:ext cx="431150" cy="4299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9" action="ppaction://hlinksldjump"/>
          </p:cNvPr>
          <p:cNvSpPr/>
          <p:nvPr/>
        </p:nvSpPr>
        <p:spPr>
          <a:xfrm>
            <a:off x="4734000" y="4968000"/>
            <a:ext cx="450068" cy="4299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10" action="ppaction://hlinksldjump"/>
          </p:cNvPr>
          <p:cNvSpPr/>
          <p:nvPr/>
        </p:nvSpPr>
        <p:spPr>
          <a:xfrm>
            <a:off x="5184068" y="4968000"/>
            <a:ext cx="626654" cy="4299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Rectángulo">
            <a:hlinkClick r:id="rId11" action="ppaction://hlinksldjump"/>
          </p:cNvPr>
          <p:cNvSpPr/>
          <p:nvPr/>
        </p:nvSpPr>
        <p:spPr>
          <a:xfrm>
            <a:off x="3679675" y="4961458"/>
            <a:ext cx="475675" cy="4299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6819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1" t="6896" r="57467" b="91875"/>
          <a:stretch/>
        </p:blipFill>
        <p:spPr>
          <a:xfrm>
            <a:off x="4734000" y="1962000"/>
            <a:ext cx="887105" cy="345600"/>
          </a:xfrm>
          <a:prstGeom prst="rect">
            <a:avLst/>
          </a:prstGeom>
        </p:spPr>
      </p:pic>
      <p:pic>
        <p:nvPicPr>
          <p:cNvPr id="6" name="5 Imagen">
            <a:hlinkClick r:id="rId3" action="ppaction://hlinksldjump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46" t="49814" r="54179" b="28117"/>
          <a:stretch/>
        </p:blipFill>
        <p:spPr>
          <a:xfrm>
            <a:off x="3132000" y="2484000"/>
            <a:ext cx="2696666" cy="2387230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72" t="74147" r="60355" b="21676"/>
          <a:stretch/>
        </p:blipFill>
        <p:spPr>
          <a:xfrm>
            <a:off x="4159123" y="4960800"/>
            <a:ext cx="574877" cy="457509"/>
          </a:xfrm>
          <a:prstGeom prst="rect">
            <a:avLst/>
          </a:prstGeom>
        </p:spPr>
      </p:pic>
      <p:sp>
        <p:nvSpPr>
          <p:cNvPr id="8" name="7 Rectángulo">
            <a:hlinkClick r:id="rId5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6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7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8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5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9" action="ppaction://hlinksldjump"/>
          </p:cNvPr>
          <p:cNvSpPr/>
          <p:nvPr/>
        </p:nvSpPr>
        <p:spPr>
          <a:xfrm>
            <a:off x="3203848" y="4960800"/>
            <a:ext cx="2624818" cy="4575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8946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1" t="6896" r="57467" b="91875"/>
          <a:stretch/>
        </p:blipFill>
        <p:spPr>
          <a:xfrm>
            <a:off x="4734000" y="1962000"/>
            <a:ext cx="887105" cy="345600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72" t="74147" r="60355" b="21676"/>
          <a:stretch/>
        </p:blipFill>
        <p:spPr>
          <a:xfrm>
            <a:off x="4159123" y="4960800"/>
            <a:ext cx="574877" cy="457509"/>
          </a:xfrm>
          <a:prstGeom prst="rect">
            <a:avLst/>
          </a:prstGeom>
        </p:spPr>
      </p:pic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8" action="ppaction://hlinksldjump"/>
          </p:cNvPr>
          <p:cNvSpPr/>
          <p:nvPr/>
        </p:nvSpPr>
        <p:spPr>
          <a:xfrm>
            <a:off x="3203848" y="2383200"/>
            <a:ext cx="2624818" cy="3035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4" name="13 Imagen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54" t="59993" r="24478" b="16791"/>
          <a:stretch/>
        </p:blipFill>
        <p:spPr>
          <a:xfrm>
            <a:off x="3104809" y="2383199"/>
            <a:ext cx="2753161" cy="245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82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1" t="6896" r="57467" b="91875"/>
          <a:stretch/>
        </p:blipFill>
        <p:spPr>
          <a:xfrm>
            <a:off x="4734000" y="1962000"/>
            <a:ext cx="887105" cy="345600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72" t="74147" r="60355" b="21676"/>
          <a:stretch/>
        </p:blipFill>
        <p:spPr>
          <a:xfrm>
            <a:off x="4159123" y="4960800"/>
            <a:ext cx="574877" cy="457509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4" t="29718" r="82836" b="50000"/>
          <a:stretch/>
        </p:blipFill>
        <p:spPr>
          <a:xfrm>
            <a:off x="3176778" y="2661510"/>
            <a:ext cx="2399541" cy="2120041"/>
          </a:xfrm>
          <a:prstGeom prst="rect">
            <a:avLst/>
          </a:prstGeom>
        </p:spPr>
      </p:pic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8" action="ppaction://hlinksldjump"/>
          </p:cNvPr>
          <p:cNvSpPr/>
          <p:nvPr/>
        </p:nvSpPr>
        <p:spPr>
          <a:xfrm>
            <a:off x="3203848" y="2383200"/>
            <a:ext cx="2624818" cy="3035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557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1" t="6896" r="57467" b="91875"/>
          <a:stretch/>
        </p:blipFill>
        <p:spPr>
          <a:xfrm>
            <a:off x="4734000" y="1962000"/>
            <a:ext cx="887105" cy="345600"/>
          </a:xfrm>
          <a:prstGeom prst="rect">
            <a:avLst/>
          </a:prstGeom>
        </p:spPr>
      </p:pic>
      <p:pic>
        <p:nvPicPr>
          <p:cNvPr id="6" name="5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53" t="50000" r="54074" b="28648"/>
          <a:stretch/>
        </p:blipFill>
        <p:spPr>
          <a:xfrm>
            <a:off x="3135216" y="2438005"/>
            <a:ext cx="2750863" cy="2310320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8" action="ppaction://hlinksldjump"/>
          </p:cNvPr>
          <p:cNvSpPr/>
          <p:nvPr/>
        </p:nvSpPr>
        <p:spPr>
          <a:xfrm>
            <a:off x="3203848" y="2307600"/>
            <a:ext cx="2624818" cy="31107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4416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1" t="6896" r="57467" b="91875"/>
          <a:stretch/>
        </p:blipFill>
        <p:spPr>
          <a:xfrm>
            <a:off x="4734000" y="1962000"/>
            <a:ext cx="887105" cy="345600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12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45" t="59565" r="3134" b="18463"/>
          <a:stretch/>
        </p:blipFill>
        <p:spPr>
          <a:xfrm>
            <a:off x="3147559" y="2492896"/>
            <a:ext cx="2701221" cy="2268406"/>
          </a:xfrm>
          <a:prstGeom prst="rect">
            <a:avLst/>
          </a:prstGeom>
        </p:spPr>
      </p:pic>
      <p:sp>
        <p:nvSpPr>
          <p:cNvPr id="14" name="13 Rectángulo">
            <a:hlinkClick r:id="rId8" action="ppaction://hlinksldjump"/>
          </p:cNvPr>
          <p:cNvSpPr/>
          <p:nvPr/>
        </p:nvSpPr>
        <p:spPr>
          <a:xfrm>
            <a:off x="3203848" y="4960800"/>
            <a:ext cx="2624818" cy="4575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Rectángulo">
            <a:hlinkClick r:id="rId8" action="ppaction://hlinksldjump"/>
          </p:cNvPr>
          <p:cNvSpPr/>
          <p:nvPr/>
        </p:nvSpPr>
        <p:spPr>
          <a:xfrm>
            <a:off x="3203848" y="3933056"/>
            <a:ext cx="1286050" cy="4575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15 Rectángulo">
            <a:hlinkClick r:id="rId9" action="ppaction://hlinksldjump"/>
          </p:cNvPr>
          <p:cNvSpPr/>
          <p:nvPr/>
        </p:nvSpPr>
        <p:spPr>
          <a:xfrm>
            <a:off x="4530626" y="3933055"/>
            <a:ext cx="1286050" cy="4575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978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1" t="6896" r="57467" b="91875"/>
          <a:stretch/>
        </p:blipFill>
        <p:spPr>
          <a:xfrm>
            <a:off x="4734000" y="1962000"/>
            <a:ext cx="887105" cy="345600"/>
          </a:xfrm>
          <a:prstGeom prst="rect">
            <a:avLst/>
          </a:prstGeom>
        </p:spPr>
      </p:pic>
      <p:pic>
        <p:nvPicPr>
          <p:cNvPr id="6" name="5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13" t="60058" r="27182" b="18463"/>
          <a:stretch/>
        </p:blipFill>
        <p:spPr>
          <a:xfrm>
            <a:off x="3166045" y="2401688"/>
            <a:ext cx="2647705" cy="2217919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4" t="52190" r="87352" b="44106"/>
          <a:stretch/>
        </p:blipFill>
        <p:spPr>
          <a:xfrm>
            <a:off x="4176000" y="4968000"/>
            <a:ext cx="627797" cy="409433"/>
          </a:xfrm>
          <a:prstGeom prst="rect">
            <a:avLst/>
          </a:prstGeom>
        </p:spPr>
      </p:pic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8" action="ppaction://hlinksldjump"/>
          </p:cNvPr>
          <p:cNvSpPr/>
          <p:nvPr/>
        </p:nvSpPr>
        <p:spPr>
          <a:xfrm>
            <a:off x="3203848" y="2401688"/>
            <a:ext cx="2624818" cy="30166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5688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8454" r="80956" b="82368"/>
          <a:stretch/>
        </p:blipFill>
        <p:spPr>
          <a:xfrm>
            <a:off x="3131840" y="2410691"/>
            <a:ext cx="2749138" cy="2506237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2" t="18077" r="93867" b="80424"/>
          <a:stretch/>
        </p:blipFill>
        <p:spPr>
          <a:xfrm>
            <a:off x="3266803" y="4975608"/>
            <a:ext cx="412872" cy="372549"/>
          </a:xfrm>
          <a:prstGeom prst="rect">
            <a:avLst/>
          </a:prstGeom>
        </p:spPr>
      </p:pic>
      <p:pic>
        <p:nvPicPr>
          <p:cNvPr id="6" name="5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sp>
        <p:nvSpPr>
          <p:cNvPr id="9" name="8 Rectángulo">
            <a:hlinkClick r:id="rId3" action="ppaction://hlinksldjump"/>
          </p:cNvPr>
          <p:cNvSpPr/>
          <p:nvPr/>
        </p:nvSpPr>
        <p:spPr>
          <a:xfrm>
            <a:off x="3131840" y="2383199"/>
            <a:ext cx="2749138" cy="2533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4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7" action="ppaction://hlinksldjump"/>
          </p:cNvPr>
          <p:cNvSpPr/>
          <p:nvPr/>
        </p:nvSpPr>
        <p:spPr>
          <a:xfrm>
            <a:off x="5580112" y="1907999"/>
            <a:ext cx="300866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Rectángulo">
            <a:hlinkClick r:id="rId8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6042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1" t="29481" r="80767" b="55431"/>
          <a:stretch/>
        </p:blipFill>
        <p:spPr>
          <a:xfrm>
            <a:off x="3098040" y="1405653"/>
            <a:ext cx="2786400" cy="4068000"/>
          </a:xfrm>
          <a:prstGeom prst="rect">
            <a:avLst/>
          </a:prstGeom>
        </p:spPr>
      </p:pic>
      <p:sp>
        <p:nvSpPr>
          <p:cNvPr id="4" name="3 Rectángulo">
            <a:hlinkClick r:id="rId3" action="ppaction://hlinksldjump"/>
          </p:cNvPr>
          <p:cNvSpPr/>
          <p:nvPr/>
        </p:nvSpPr>
        <p:spPr>
          <a:xfrm>
            <a:off x="5220072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4 Rectángulo">
            <a:hlinkClick r:id="rId4" action="ppaction://hlinksldjump"/>
          </p:cNvPr>
          <p:cNvSpPr/>
          <p:nvPr/>
        </p:nvSpPr>
        <p:spPr>
          <a:xfrm>
            <a:off x="3203848" y="1988840"/>
            <a:ext cx="1872208" cy="576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5 Rectángulo">
            <a:hlinkClick r:id="rId5" action="ppaction://hlinksldjump"/>
          </p:cNvPr>
          <p:cNvSpPr/>
          <p:nvPr/>
        </p:nvSpPr>
        <p:spPr>
          <a:xfrm>
            <a:off x="3159586" y="2564904"/>
            <a:ext cx="1872208" cy="576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6 Rectángulo">
            <a:hlinkClick r:id="rId6" action="ppaction://hlinksldjump"/>
          </p:cNvPr>
          <p:cNvSpPr/>
          <p:nvPr/>
        </p:nvSpPr>
        <p:spPr>
          <a:xfrm>
            <a:off x="3203848" y="1405653"/>
            <a:ext cx="2680592" cy="5023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6" action="ppaction://hlinksldjump"/>
          </p:cNvPr>
          <p:cNvSpPr/>
          <p:nvPr/>
        </p:nvSpPr>
        <p:spPr>
          <a:xfrm>
            <a:off x="5076056" y="1988840"/>
            <a:ext cx="808384" cy="34848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7" action="ppaction://hlinksldjump"/>
          </p:cNvPr>
          <p:cNvSpPr/>
          <p:nvPr/>
        </p:nvSpPr>
        <p:spPr>
          <a:xfrm>
            <a:off x="3159586" y="3130666"/>
            <a:ext cx="1872208" cy="5760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3" action="ppaction://hlinksldjump"/>
          </p:cNvPr>
          <p:cNvSpPr/>
          <p:nvPr/>
        </p:nvSpPr>
        <p:spPr>
          <a:xfrm>
            <a:off x="3203848" y="3731246"/>
            <a:ext cx="1827946" cy="12819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6819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6" t="31839" r="55966" b="66749"/>
          <a:stretch/>
        </p:blipFill>
        <p:spPr>
          <a:xfrm>
            <a:off x="3059832" y="1937981"/>
            <a:ext cx="2729552" cy="382137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95" t="43138" r="61789" b="55348"/>
          <a:stretch/>
        </p:blipFill>
        <p:spPr>
          <a:xfrm>
            <a:off x="4214168" y="4995080"/>
            <a:ext cx="532263" cy="409433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71" t="33495" r="55252" b="57425"/>
          <a:stretch/>
        </p:blipFill>
        <p:spPr>
          <a:xfrm>
            <a:off x="3106800" y="2333766"/>
            <a:ext cx="2747000" cy="2412000"/>
          </a:xfrm>
          <a:prstGeom prst="rect">
            <a:avLst/>
          </a:prstGeom>
        </p:spPr>
      </p:pic>
      <p:sp>
        <p:nvSpPr>
          <p:cNvPr id="6" name="5 Rectángulo">
            <a:hlinkClick r:id="rId3" action="ppaction://hlinksldjump"/>
          </p:cNvPr>
          <p:cNvSpPr/>
          <p:nvPr/>
        </p:nvSpPr>
        <p:spPr>
          <a:xfrm>
            <a:off x="3916873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6 Rectángulo">
            <a:hlinkClick r:id="rId4" action="ppaction://hlinksldjump"/>
          </p:cNvPr>
          <p:cNvSpPr/>
          <p:nvPr/>
        </p:nvSpPr>
        <p:spPr>
          <a:xfrm>
            <a:off x="4701906" y="1883604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5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3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3" action="ppaction://hlinksldjump"/>
          </p:cNvPr>
          <p:cNvSpPr/>
          <p:nvPr/>
        </p:nvSpPr>
        <p:spPr>
          <a:xfrm>
            <a:off x="3131840" y="4995080"/>
            <a:ext cx="2657544" cy="4094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7397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6" t="31839" r="55966" b="66749"/>
          <a:stretch/>
        </p:blipFill>
        <p:spPr>
          <a:xfrm>
            <a:off x="3059832" y="1937981"/>
            <a:ext cx="2729552" cy="382137"/>
          </a:xfrm>
          <a:prstGeom prst="rect">
            <a:avLst/>
          </a:prstGeom>
        </p:spPr>
      </p:pic>
      <p:pic>
        <p:nvPicPr>
          <p:cNvPr id="4" name="3 Imagen">
            <a:hlinkClick r:id="rId3" action="ppaction://hlinksldjump"/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13" t="58665" r="56277" b="32936"/>
          <a:stretch/>
        </p:blipFill>
        <p:spPr>
          <a:xfrm>
            <a:off x="3105973" y="2349396"/>
            <a:ext cx="2752561" cy="2258640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95" t="43138" r="61789" b="55348"/>
          <a:stretch/>
        </p:blipFill>
        <p:spPr>
          <a:xfrm>
            <a:off x="4214168" y="4995080"/>
            <a:ext cx="532263" cy="409433"/>
          </a:xfrm>
          <a:prstGeom prst="rect">
            <a:avLst/>
          </a:prstGeom>
        </p:spPr>
      </p:pic>
      <p:sp>
        <p:nvSpPr>
          <p:cNvPr id="6" name="5 Rectángulo">
            <a:hlinkClick r:id="rId4" action="ppaction://hlinksldjump"/>
          </p:cNvPr>
          <p:cNvSpPr/>
          <p:nvPr/>
        </p:nvSpPr>
        <p:spPr>
          <a:xfrm>
            <a:off x="3916873" y="189144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6 Rectángulo">
            <a:hlinkClick r:id="rId5" action="ppaction://hlinksldjump"/>
          </p:cNvPr>
          <p:cNvSpPr/>
          <p:nvPr/>
        </p:nvSpPr>
        <p:spPr>
          <a:xfrm>
            <a:off x="4701906" y="1883604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6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54284" y="4967784"/>
            <a:ext cx="2726694" cy="4094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2893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05" t="59817" r="31237" b="30865"/>
          <a:stretch/>
        </p:blipFill>
        <p:spPr>
          <a:xfrm>
            <a:off x="3179140" y="2320118"/>
            <a:ext cx="2579428" cy="2511190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6" t="31839" r="55966" b="66749"/>
          <a:stretch/>
        </p:blipFill>
        <p:spPr>
          <a:xfrm>
            <a:off x="3059832" y="1937981"/>
            <a:ext cx="2729552" cy="382137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01" t="69439" r="31764" b="28941"/>
          <a:stretch/>
        </p:blipFill>
        <p:spPr>
          <a:xfrm>
            <a:off x="3438448" y="4940489"/>
            <a:ext cx="2320120" cy="436729"/>
          </a:xfrm>
          <a:prstGeom prst="rect">
            <a:avLst/>
          </a:prstGeom>
        </p:spPr>
      </p:pic>
      <p:sp>
        <p:nvSpPr>
          <p:cNvPr id="9" name="8 Rectángulo">
            <a:hlinkClick r:id="rId3" action="ppaction://hlinksldjump"/>
          </p:cNvPr>
          <p:cNvSpPr/>
          <p:nvPr/>
        </p:nvSpPr>
        <p:spPr>
          <a:xfrm>
            <a:off x="3916085" y="189144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4" action="ppaction://hlinksldjump"/>
          </p:cNvPr>
          <p:cNvSpPr/>
          <p:nvPr/>
        </p:nvSpPr>
        <p:spPr>
          <a:xfrm>
            <a:off x="4701906" y="1883604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5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3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3" action="ppaction://hlinksldjump"/>
          </p:cNvPr>
          <p:cNvSpPr/>
          <p:nvPr/>
        </p:nvSpPr>
        <p:spPr>
          <a:xfrm>
            <a:off x="3679675" y="4940489"/>
            <a:ext cx="744933" cy="436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6" action="ppaction://hlinksldjump"/>
          </p:cNvPr>
          <p:cNvSpPr/>
          <p:nvPr/>
        </p:nvSpPr>
        <p:spPr>
          <a:xfrm>
            <a:off x="4598508" y="4940489"/>
            <a:ext cx="693572" cy="436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Rectángulo">
            <a:hlinkClick r:id="rId7" action="ppaction://hlinksldjump"/>
          </p:cNvPr>
          <p:cNvSpPr/>
          <p:nvPr/>
        </p:nvSpPr>
        <p:spPr>
          <a:xfrm>
            <a:off x="3179140" y="2366649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15 Rectángulo">
            <a:hlinkClick r:id="rId8" action="ppaction://hlinksldjump"/>
          </p:cNvPr>
          <p:cNvSpPr/>
          <p:nvPr/>
        </p:nvSpPr>
        <p:spPr>
          <a:xfrm>
            <a:off x="3209635" y="2896812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16 Rectángulo"/>
          <p:cNvSpPr/>
          <p:nvPr/>
        </p:nvSpPr>
        <p:spPr>
          <a:xfrm>
            <a:off x="3209635" y="3418698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17 Rectángulo"/>
          <p:cNvSpPr/>
          <p:nvPr/>
        </p:nvSpPr>
        <p:spPr>
          <a:xfrm>
            <a:off x="3178352" y="3916947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18 Rectángulo"/>
          <p:cNvSpPr/>
          <p:nvPr/>
        </p:nvSpPr>
        <p:spPr>
          <a:xfrm>
            <a:off x="3209956" y="4434284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19 Rectángulo">
            <a:hlinkClick r:id="rId9" action="ppaction://hlinksldjump"/>
          </p:cNvPr>
          <p:cNvSpPr/>
          <p:nvPr/>
        </p:nvSpPr>
        <p:spPr>
          <a:xfrm>
            <a:off x="3151776" y="3392372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20 Rectángulo">
            <a:hlinkClick r:id="rId10" action="ppaction://hlinksldjump"/>
          </p:cNvPr>
          <p:cNvSpPr/>
          <p:nvPr/>
        </p:nvSpPr>
        <p:spPr>
          <a:xfrm>
            <a:off x="3210045" y="3878659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21 Rectángulo">
            <a:hlinkClick r:id="rId10" action="ppaction://hlinksldjump"/>
          </p:cNvPr>
          <p:cNvSpPr/>
          <p:nvPr/>
        </p:nvSpPr>
        <p:spPr>
          <a:xfrm>
            <a:off x="3175768" y="4392039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9152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05" t="59817" r="31237" b="30865"/>
          <a:stretch/>
        </p:blipFill>
        <p:spPr>
          <a:xfrm>
            <a:off x="3179140" y="2320118"/>
            <a:ext cx="2579428" cy="2511190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6" t="31839" r="55966" b="66749"/>
          <a:stretch/>
        </p:blipFill>
        <p:spPr>
          <a:xfrm>
            <a:off x="3059832" y="1937981"/>
            <a:ext cx="2729552" cy="382137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01" t="69439" r="31764" b="28941"/>
          <a:stretch/>
        </p:blipFill>
        <p:spPr>
          <a:xfrm>
            <a:off x="3438448" y="4940489"/>
            <a:ext cx="2320120" cy="436729"/>
          </a:xfrm>
          <a:prstGeom prst="rect">
            <a:avLst/>
          </a:prstGeom>
        </p:spPr>
      </p:pic>
      <p:sp>
        <p:nvSpPr>
          <p:cNvPr id="9" name="8 Rectángulo">
            <a:hlinkClick r:id="rId3" action="ppaction://hlinksldjump"/>
          </p:cNvPr>
          <p:cNvSpPr/>
          <p:nvPr/>
        </p:nvSpPr>
        <p:spPr>
          <a:xfrm>
            <a:off x="3916085" y="189144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4" action="ppaction://hlinksldjump"/>
          </p:cNvPr>
          <p:cNvSpPr/>
          <p:nvPr/>
        </p:nvSpPr>
        <p:spPr>
          <a:xfrm>
            <a:off x="4701906" y="1883604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5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3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3" action="ppaction://hlinksldjump"/>
          </p:cNvPr>
          <p:cNvSpPr/>
          <p:nvPr/>
        </p:nvSpPr>
        <p:spPr>
          <a:xfrm>
            <a:off x="3679675" y="4940489"/>
            <a:ext cx="744933" cy="436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6" action="ppaction://hlinksldjump"/>
          </p:cNvPr>
          <p:cNvSpPr/>
          <p:nvPr/>
        </p:nvSpPr>
        <p:spPr>
          <a:xfrm>
            <a:off x="4598508" y="4940489"/>
            <a:ext cx="693572" cy="436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19 Rectángulo">
            <a:hlinkClick r:id="rId7" action="ppaction://hlinksldjump"/>
          </p:cNvPr>
          <p:cNvSpPr/>
          <p:nvPr/>
        </p:nvSpPr>
        <p:spPr>
          <a:xfrm>
            <a:off x="3179140" y="2366649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20 Rectángulo">
            <a:hlinkClick r:id="rId8" action="ppaction://hlinksldjump"/>
          </p:cNvPr>
          <p:cNvSpPr/>
          <p:nvPr/>
        </p:nvSpPr>
        <p:spPr>
          <a:xfrm>
            <a:off x="3209635" y="2896812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21 Rectángulo"/>
          <p:cNvSpPr/>
          <p:nvPr/>
        </p:nvSpPr>
        <p:spPr>
          <a:xfrm>
            <a:off x="3209635" y="3418698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22 Rectángulo"/>
          <p:cNvSpPr/>
          <p:nvPr/>
        </p:nvSpPr>
        <p:spPr>
          <a:xfrm>
            <a:off x="3178352" y="3916947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23 Rectángulo"/>
          <p:cNvSpPr/>
          <p:nvPr/>
        </p:nvSpPr>
        <p:spPr>
          <a:xfrm>
            <a:off x="3209956" y="4434284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24 Rectángulo">
            <a:hlinkClick r:id="rId9" action="ppaction://hlinksldjump"/>
          </p:cNvPr>
          <p:cNvSpPr/>
          <p:nvPr/>
        </p:nvSpPr>
        <p:spPr>
          <a:xfrm>
            <a:off x="3216244" y="3383099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25 Rectángulo">
            <a:hlinkClick r:id="rId10" action="ppaction://hlinksldjump"/>
          </p:cNvPr>
          <p:cNvSpPr/>
          <p:nvPr/>
        </p:nvSpPr>
        <p:spPr>
          <a:xfrm>
            <a:off x="3249791" y="3832684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26 Rectángulo">
            <a:hlinkClick r:id="rId10" action="ppaction://hlinksldjump"/>
          </p:cNvPr>
          <p:cNvSpPr/>
          <p:nvPr/>
        </p:nvSpPr>
        <p:spPr>
          <a:xfrm>
            <a:off x="3179140" y="4345021"/>
            <a:ext cx="2579428" cy="486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8435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6" t="31839" r="55966" b="66749"/>
          <a:stretch/>
        </p:blipFill>
        <p:spPr>
          <a:xfrm>
            <a:off x="3059832" y="1937981"/>
            <a:ext cx="2729552" cy="382137"/>
          </a:xfrm>
          <a:prstGeom prst="rect">
            <a:avLst/>
          </a:prstGeom>
        </p:spPr>
      </p:pic>
      <p:sp>
        <p:nvSpPr>
          <p:cNvPr id="9" name="8 Rectángulo">
            <a:hlinkClick r:id="rId3" action="ppaction://hlinksldjump"/>
          </p:cNvPr>
          <p:cNvSpPr/>
          <p:nvPr/>
        </p:nvSpPr>
        <p:spPr>
          <a:xfrm>
            <a:off x="3916085" y="189144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4" action="ppaction://hlinksldjump"/>
          </p:cNvPr>
          <p:cNvSpPr/>
          <p:nvPr/>
        </p:nvSpPr>
        <p:spPr>
          <a:xfrm>
            <a:off x="4701906" y="1883604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5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3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5 Imagen">
            <a:hlinkClick r:id="rId6" action="ppaction://hlinksldjump"/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64" t="59955" r="24656" b="17426"/>
          <a:stretch/>
        </p:blipFill>
        <p:spPr>
          <a:xfrm>
            <a:off x="3224113" y="2366650"/>
            <a:ext cx="2625478" cy="2317576"/>
          </a:xfrm>
          <a:prstGeom prst="rect">
            <a:avLst/>
          </a:prstGeom>
        </p:spPr>
      </p:pic>
      <p:pic>
        <p:nvPicPr>
          <p:cNvPr id="15" name="14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95" t="43138" r="61789" b="55348"/>
          <a:stretch/>
        </p:blipFill>
        <p:spPr>
          <a:xfrm>
            <a:off x="4214168" y="4995080"/>
            <a:ext cx="532263" cy="409433"/>
          </a:xfrm>
          <a:prstGeom prst="rect">
            <a:avLst/>
          </a:prstGeom>
        </p:spPr>
      </p:pic>
      <p:sp>
        <p:nvSpPr>
          <p:cNvPr id="7" name="6 Rectángulo">
            <a:hlinkClick r:id="rId8" action="ppaction://hlinksldjump"/>
          </p:cNvPr>
          <p:cNvSpPr/>
          <p:nvPr/>
        </p:nvSpPr>
        <p:spPr>
          <a:xfrm>
            <a:off x="3224113" y="2320118"/>
            <a:ext cx="2565271" cy="30843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1839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6" t="31839" r="55966" b="66749"/>
          <a:stretch/>
        </p:blipFill>
        <p:spPr>
          <a:xfrm>
            <a:off x="3059832" y="1937981"/>
            <a:ext cx="2729552" cy="382137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99" t="59953" r="7362" b="30892"/>
          <a:stretch/>
        </p:blipFill>
        <p:spPr>
          <a:xfrm>
            <a:off x="3108044" y="2420888"/>
            <a:ext cx="2688610" cy="2415655"/>
          </a:xfrm>
          <a:prstGeom prst="rect">
            <a:avLst/>
          </a:prstGeom>
        </p:spPr>
      </p:pic>
      <p:pic>
        <p:nvPicPr>
          <p:cNvPr id="6" name="5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01" t="69439" r="31764" b="28941"/>
          <a:stretch/>
        </p:blipFill>
        <p:spPr>
          <a:xfrm>
            <a:off x="3438448" y="4940489"/>
            <a:ext cx="2320120" cy="436729"/>
          </a:xfrm>
          <a:prstGeom prst="rect">
            <a:avLst/>
          </a:prstGeom>
        </p:spPr>
      </p:pic>
      <p:sp>
        <p:nvSpPr>
          <p:cNvPr id="7" name="6 Rectángulo">
            <a:hlinkClick r:id="rId3" action="ppaction://hlinksldjump"/>
          </p:cNvPr>
          <p:cNvSpPr/>
          <p:nvPr/>
        </p:nvSpPr>
        <p:spPr>
          <a:xfrm>
            <a:off x="3916873" y="1886290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4701906" y="1883604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3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6" action="ppaction://hlinksldjump"/>
          </p:cNvPr>
          <p:cNvSpPr/>
          <p:nvPr/>
        </p:nvSpPr>
        <p:spPr>
          <a:xfrm>
            <a:off x="3108044" y="2320118"/>
            <a:ext cx="2772934" cy="25164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6" action="ppaction://hlinksldjump"/>
          </p:cNvPr>
          <p:cNvSpPr/>
          <p:nvPr/>
        </p:nvSpPr>
        <p:spPr>
          <a:xfrm>
            <a:off x="3679675" y="4940489"/>
            <a:ext cx="744933" cy="436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7" action="ppaction://hlinksldjump"/>
          </p:cNvPr>
          <p:cNvSpPr/>
          <p:nvPr/>
        </p:nvSpPr>
        <p:spPr>
          <a:xfrm>
            <a:off x="4550133" y="4940489"/>
            <a:ext cx="744933" cy="4367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0743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26" t="84975" r="29447" b="4247"/>
          <a:stretch/>
        </p:blipFill>
        <p:spPr>
          <a:xfrm>
            <a:off x="3132000" y="2433600"/>
            <a:ext cx="2757600" cy="2910706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6" t="31839" r="55966" b="66749"/>
          <a:stretch/>
        </p:blipFill>
        <p:spPr>
          <a:xfrm>
            <a:off x="3059832" y="1937981"/>
            <a:ext cx="2729552" cy="382137"/>
          </a:xfrm>
          <a:prstGeom prst="rect">
            <a:avLst/>
          </a:prstGeom>
        </p:spPr>
      </p:pic>
      <p:sp>
        <p:nvSpPr>
          <p:cNvPr id="5" name="4 Rectángulo">
            <a:hlinkClick r:id="rId3" action="ppaction://hlinksldjump"/>
          </p:cNvPr>
          <p:cNvSpPr/>
          <p:nvPr/>
        </p:nvSpPr>
        <p:spPr>
          <a:xfrm>
            <a:off x="3916873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5 Rectángulo">
            <a:hlinkClick r:id="rId4" action="ppaction://hlinksldjump"/>
          </p:cNvPr>
          <p:cNvSpPr/>
          <p:nvPr/>
        </p:nvSpPr>
        <p:spPr>
          <a:xfrm>
            <a:off x="4701906" y="1883604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6 Rectángulo">
            <a:hlinkClick r:id="rId5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3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6" action="ppaction://hlinksldjump"/>
          </p:cNvPr>
          <p:cNvSpPr/>
          <p:nvPr/>
        </p:nvSpPr>
        <p:spPr>
          <a:xfrm>
            <a:off x="3132000" y="2320118"/>
            <a:ext cx="2748978" cy="26930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3679675" y="5158853"/>
            <a:ext cx="744933" cy="2183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4550133" y="5158853"/>
            <a:ext cx="744933" cy="2183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33311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6" t="31839" r="55966" b="66749"/>
          <a:stretch/>
        </p:blipFill>
        <p:spPr>
          <a:xfrm>
            <a:off x="3059832" y="1937981"/>
            <a:ext cx="2729552" cy="382137"/>
          </a:xfrm>
          <a:prstGeom prst="rect">
            <a:avLst/>
          </a:prstGeom>
        </p:spPr>
      </p:pic>
      <p:pic>
        <p:nvPicPr>
          <p:cNvPr id="4" name="3 Imagen">
            <a:hlinkClick r:id="rId3" action="ppaction://hlinksldjump"/>
          </p:cNvPr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52" t="85031" r="4300" b="4190"/>
          <a:stretch/>
        </p:blipFill>
        <p:spPr>
          <a:xfrm>
            <a:off x="3121200" y="2610000"/>
            <a:ext cx="2844000" cy="2808000"/>
          </a:xfrm>
          <a:prstGeom prst="rect">
            <a:avLst/>
          </a:prstGeom>
        </p:spPr>
      </p:pic>
      <p:sp>
        <p:nvSpPr>
          <p:cNvPr id="5" name="4 Rectángulo">
            <a:hlinkClick r:id="rId4" action="ppaction://hlinksldjump"/>
          </p:cNvPr>
          <p:cNvSpPr/>
          <p:nvPr/>
        </p:nvSpPr>
        <p:spPr>
          <a:xfrm>
            <a:off x="3902707" y="1872212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5 Rectángulo">
            <a:hlinkClick r:id="rId5" action="ppaction://hlinksldjump"/>
          </p:cNvPr>
          <p:cNvSpPr/>
          <p:nvPr/>
        </p:nvSpPr>
        <p:spPr>
          <a:xfrm>
            <a:off x="4701906" y="1883604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6 Rectángulo">
            <a:hlinkClick r:id="rId6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2071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05" t="59817" r="31237" b="30865"/>
          <a:stretch/>
        </p:blipFill>
        <p:spPr>
          <a:xfrm>
            <a:off x="3179140" y="2320118"/>
            <a:ext cx="2579428" cy="2511190"/>
          </a:xfrm>
          <a:prstGeom prst="rect">
            <a:avLst/>
          </a:prstGeom>
        </p:spPr>
      </p:pic>
      <p:pic>
        <p:nvPicPr>
          <p:cNvPr id="4" name="3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6" t="31839" r="55966" b="66749"/>
          <a:stretch/>
        </p:blipFill>
        <p:spPr>
          <a:xfrm>
            <a:off x="3059832" y="1937981"/>
            <a:ext cx="2729552" cy="382137"/>
          </a:xfrm>
          <a:prstGeom prst="rect">
            <a:avLst/>
          </a:prstGeom>
        </p:spPr>
      </p:pic>
      <p:pic>
        <p:nvPicPr>
          <p:cNvPr id="6" name="5 Imagen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2" t="81837" r="77244" b="8148"/>
          <a:stretch/>
        </p:blipFill>
        <p:spPr>
          <a:xfrm>
            <a:off x="3179140" y="2494404"/>
            <a:ext cx="2627909" cy="2336904"/>
          </a:xfrm>
          <a:prstGeom prst="rect">
            <a:avLst/>
          </a:prstGeom>
        </p:spPr>
      </p:pic>
      <p:pic>
        <p:nvPicPr>
          <p:cNvPr id="8" name="7 Imagen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75" t="94129" r="61346" b="4404"/>
          <a:stretch/>
        </p:blipFill>
        <p:spPr>
          <a:xfrm>
            <a:off x="4289181" y="4980467"/>
            <a:ext cx="449160" cy="389711"/>
          </a:xfrm>
          <a:prstGeom prst="rect">
            <a:avLst/>
          </a:prstGeom>
        </p:spPr>
      </p:pic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916873" y="1885860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4701906" y="1883604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5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8" action="ppaction://hlinksldjump"/>
          </p:cNvPr>
          <p:cNvSpPr/>
          <p:nvPr/>
        </p:nvSpPr>
        <p:spPr>
          <a:xfrm>
            <a:off x="3179140" y="2320118"/>
            <a:ext cx="2627909" cy="30500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0581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2" t="18077" r="93867" b="80424"/>
          <a:stretch/>
        </p:blipFill>
        <p:spPr>
          <a:xfrm>
            <a:off x="3266803" y="4975608"/>
            <a:ext cx="412872" cy="372549"/>
          </a:xfrm>
          <a:prstGeom prst="rect">
            <a:avLst/>
          </a:prstGeom>
        </p:spPr>
      </p:pic>
      <p:pic>
        <p:nvPicPr>
          <p:cNvPr id="6" name="5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sp>
        <p:nvSpPr>
          <p:cNvPr id="10" name="9 Rectángulo">
            <a:hlinkClick r:id="rId3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4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5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6" action="ppaction://hlinksldjump"/>
          </p:cNvPr>
          <p:cNvSpPr/>
          <p:nvPr/>
        </p:nvSpPr>
        <p:spPr>
          <a:xfrm>
            <a:off x="5580112" y="1907999"/>
            <a:ext cx="300866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3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" name="1 Imagen">
            <a:hlinkClick r:id="rId8" action="ppaction://hlinksldjump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44" t="8277" r="56120" b="82475"/>
          <a:stretch/>
        </p:blipFill>
        <p:spPr>
          <a:xfrm>
            <a:off x="3203848" y="2383199"/>
            <a:ext cx="2632427" cy="250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29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762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119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05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2" t="18077" r="93867" b="80424"/>
          <a:stretch/>
        </p:blipFill>
        <p:spPr>
          <a:xfrm>
            <a:off x="3266803" y="4975608"/>
            <a:ext cx="412872" cy="372549"/>
          </a:xfrm>
          <a:prstGeom prst="rect">
            <a:avLst/>
          </a:prstGeom>
        </p:spPr>
      </p:pic>
      <p:pic>
        <p:nvPicPr>
          <p:cNvPr id="6" name="5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sp>
        <p:nvSpPr>
          <p:cNvPr id="10" name="9 Rectángulo">
            <a:hlinkClick r:id="rId3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4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5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6" action="ppaction://hlinksldjump"/>
          </p:cNvPr>
          <p:cNvSpPr/>
          <p:nvPr/>
        </p:nvSpPr>
        <p:spPr>
          <a:xfrm>
            <a:off x="5580112" y="1907999"/>
            <a:ext cx="300866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3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4" name="3 Imagen">
            <a:hlinkClick r:id="rId8" action="ppaction://hlinksldjump"/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42" t="8527" r="56159" b="82428"/>
          <a:stretch/>
        </p:blipFill>
        <p:spPr>
          <a:xfrm>
            <a:off x="3131840" y="2383199"/>
            <a:ext cx="2749138" cy="251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61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6" name="5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sp>
        <p:nvSpPr>
          <p:cNvPr id="10" name="9 Rectángulo">
            <a:hlinkClick r:id="rId3" action="ppaction://hlinksldjump"/>
          </p:cNvPr>
          <p:cNvSpPr/>
          <p:nvPr/>
        </p:nvSpPr>
        <p:spPr>
          <a:xfrm>
            <a:off x="313184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4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5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6" action="ppaction://hlinksldjump"/>
          </p:cNvPr>
          <p:cNvSpPr/>
          <p:nvPr/>
        </p:nvSpPr>
        <p:spPr>
          <a:xfrm>
            <a:off x="5580112" y="1907999"/>
            <a:ext cx="300866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3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51" t="60232" r="24776" b="17509"/>
          <a:stretch/>
        </p:blipFill>
        <p:spPr>
          <a:xfrm>
            <a:off x="3244213" y="2383199"/>
            <a:ext cx="2486331" cy="2244939"/>
          </a:xfrm>
          <a:prstGeom prst="rect">
            <a:avLst/>
          </a:prstGeom>
        </p:spPr>
      </p:pic>
      <p:pic>
        <p:nvPicPr>
          <p:cNvPr id="16" name="15 Imagen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72" t="74147" r="60355" b="21676"/>
          <a:stretch/>
        </p:blipFill>
        <p:spPr>
          <a:xfrm>
            <a:off x="4159123" y="4960800"/>
            <a:ext cx="574877" cy="457509"/>
          </a:xfrm>
          <a:prstGeom prst="rect">
            <a:avLst/>
          </a:prstGeom>
        </p:spPr>
      </p:pic>
      <p:sp>
        <p:nvSpPr>
          <p:cNvPr id="17" name="16 Rectángulo">
            <a:hlinkClick r:id="rId3" action="ppaction://hlinksldjump"/>
          </p:cNvPr>
          <p:cNvSpPr/>
          <p:nvPr/>
        </p:nvSpPr>
        <p:spPr>
          <a:xfrm>
            <a:off x="3203928" y="2383200"/>
            <a:ext cx="2552809" cy="3035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4245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pic>
        <p:nvPicPr>
          <p:cNvPr id="4" name="3 Imagen">
            <a:hlinkClick r:id="rId3" action="ppaction://hlinksldjump"/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01" t="8515" r="7438" b="82331"/>
          <a:stretch/>
        </p:blipFill>
        <p:spPr>
          <a:xfrm>
            <a:off x="3131840" y="2383199"/>
            <a:ext cx="2691306" cy="2475404"/>
          </a:xfrm>
          <a:prstGeom prst="rect">
            <a:avLst/>
          </a:prstGeom>
        </p:spPr>
      </p:pic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155" t="17988" r="7740" b="80397"/>
          <a:stretch/>
        </p:blipFill>
        <p:spPr>
          <a:xfrm>
            <a:off x="3243718" y="4967786"/>
            <a:ext cx="2579428" cy="436728"/>
          </a:xfrm>
          <a:prstGeom prst="rect">
            <a:avLst/>
          </a:prstGeom>
        </p:spPr>
      </p:pic>
      <p:sp>
        <p:nvSpPr>
          <p:cNvPr id="7" name="6 Rectángulo">
            <a:hlinkClick r:id="rId4" action="ppaction://hlinksldjump"/>
          </p:cNvPr>
          <p:cNvSpPr/>
          <p:nvPr/>
        </p:nvSpPr>
        <p:spPr>
          <a:xfrm>
            <a:off x="3131839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8" action="ppaction://hlinksldjump"/>
          </p:cNvPr>
          <p:cNvSpPr/>
          <p:nvPr/>
        </p:nvSpPr>
        <p:spPr>
          <a:xfrm>
            <a:off x="5292080" y="4967786"/>
            <a:ext cx="588898" cy="4367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9" action="ppaction://hlinksldjump"/>
          </p:cNvPr>
          <p:cNvSpPr/>
          <p:nvPr/>
        </p:nvSpPr>
        <p:spPr>
          <a:xfrm>
            <a:off x="4788024" y="4967786"/>
            <a:ext cx="504056" cy="4367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10" action="ppaction://hlinksldjump"/>
          </p:cNvPr>
          <p:cNvSpPr/>
          <p:nvPr/>
        </p:nvSpPr>
        <p:spPr>
          <a:xfrm>
            <a:off x="4211960" y="4858603"/>
            <a:ext cx="568366" cy="5459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14 Rectángulo">
            <a:hlinkClick r:id="rId4" action="ppaction://hlinksldjump"/>
          </p:cNvPr>
          <p:cNvSpPr/>
          <p:nvPr/>
        </p:nvSpPr>
        <p:spPr>
          <a:xfrm>
            <a:off x="3243718" y="4967786"/>
            <a:ext cx="435957" cy="4367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15 Rectángulo">
            <a:hlinkClick r:id="rId11" action="ppaction://hlinksldjump"/>
          </p:cNvPr>
          <p:cNvSpPr/>
          <p:nvPr/>
        </p:nvSpPr>
        <p:spPr>
          <a:xfrm>
            <a:off x="3749897" y="4961458"/>
            <a:ext cx="475675" cy="4299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06130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pic>
        <p:nvPicPr>
          <p:cNvPr id="6" name="5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72" t="74147" r="60355" b="21676"/>
          <a:stretch/>
        </p:blipFill>
        <p:spPr>
          <a:xfrm>
            <a:off x="4159123" y="4960800"/>
            <a:ext cx="574877" cy="457509"/>
          </a:xfrm>
          <a:prstGeom prst="rect">
            <a:avLst/>
          </a:prstGeom>
        </p:spPr>
      </p:pic>
      <p:pic>
        <p:nvPicPr>
          <p:cNvPr id="7" name="6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46" t="49814" r="54179" b="28117"/>
          <a:stretch/>
        </p:blipFill>
        <p:spPr>
          <a:xfrm>
            <a:off x="3132000" y="2484000"/>
            <a:ext cx="2696666" cy="2387230"/>
          </a:xfrm>
          <a:prstGeom prst="rect">
            <a:avLst/>
          </a:prstGeom>
        </p:spPr>
      </p:pic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13200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12 Rectángulo">
            <a:hlinkClick r:id="rId8" action="ppaction://hlinksldjump"/>
          </p:cNvPr>
          <p:cNvSpPr/>
          <p:nvPr/>
        </p:nvSpPr>
        <p:spPr>
          <a:xfrm>
            <a:off x="3132000" y="2383199"/>
            <a:ext cx="2696666" cy="24880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9" action="ppaction://hlinksldjump"/>
          </p:cNvPr>
          <p:cNvSpPr/>
          <p:nvPr/>
        </p:nvSpPr>
        <p:spPr>
          <a:xfrm>
            <a:off x="3203928" y="4960800"/>
            <a:ext cx="2552809" cy="4575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2235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06" r="76235" b="24039"/>
          <a:stretch/>
        </p:blipFill>
        <p:spPr>
          <a:xfrm>
            <a:off x="2627784" y="0"/>
            <a:ext cx="4030652" cy="6837396"/>
          </a:xfrm>
          <a:prstGeom prst="rect">
            <a:avLst/>
          </a:prstGeom>
        </p:spPr>
      </p:pic>
      <p:pic>
        <p:nvPicPr>
          <p:cNvPr id="3" name="2 Imagen"/>
          <p:cNvPicPr preferRelativeResize="0"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" t="6658" r="92348" b="91551"/>
          <a:stretch/>
        </p:blipFill>
        <p:spPr>
          <a:xfrm>
            <a:off x="3131840" y="1907999"/>
            <a:ext cx="785033" cy="475200"/>
          </a:xfrm>
          <a:prstGeom prst="rect">
            <a:avLst/>
          </a:prstGeom>
        </p:spPr>
      </p:pic>
      <p:pic>
        <p:nvPicPr>
          <p:cNvPr id="6" name="5 Imagen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72" t="74147" r="60355" b="21676"/>
          <a:stretch/>
        </p:blipFill>
        <p:spPr>
          <a:xfrm>
            <a:off x="4159123" y="4960800"/>
            <a:ext cx="574877" cy="457509"/>
          </a:xfrm>
          <a:prstGeom prst="rect">
            <a:avLst/>
          </a:prstGeom>
        </p:spPr>
      </p:pic>
      <p:sp>
        <p:nvSpPr>
          <p:cNvPr id="8" name="7 Rectángulo">
            <a:hlinkClick r:id="rId4" action="ppaction://hlinksldjump"/>
          </p:cNvPr>
          <p:cNvSpPr/>
          <p:nvPr/>
        </p:nvSpPr>
        <p:spPr>
          <a:xfrm>
            <a:off x="3132000" y="1907999"/>
            <a:ext cx="785033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>
            <a:hlinkClick r:id="rId5" action="ppaction://hlinksldjump"/>
          </p:cNvPr>
          <p:cNvSpPr/>
          <p:nvPr/>
        </p:nvSpPr>
        <p:spPr>
          <a:xfrm>
            <a:off x="3916873" y="1907999"/>
            <a:ext cx="871151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>
            <a:hlinkClick r:id="rId6" action="ppaction://hlinksldjump"/>
          </p:cNvPr>
          <p:cNvSpPr/>
          <p:nvPr/>
        </p:nvSpPr>
        <p:spPr>
          <a:xfrm>
            <a:off x="4788024" y="1907999"/>
            <a:ext cx="792088" cy="475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>
            <a:hlinkClick r:id="rId7" action="ppaction://hlinksldjump"/>
          </p:cNvPr>
          <p:cNvSpPr/>
          <p:nvPr/>
        </p:nvSpPr>
        <p:spPr>
          <a:xfrm>
            <a:off x="3131840" y="1484784"/>
            <a:ext cx="547835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11 Rectángulo">
            <a:hlinkClick r:id="rId4" action="ppaction://hlinksldjump"/>
          </p:cNvPr>
          <p:cNvSpPr/>
          <p:nvPr/>
        </p:nvSpPr>
        <p:spPr>
          <a:xfrm>
            <a:off x="3679675" y="1484784"/>
            <a:ext cx="2201303" cy="4232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13 Rectángulo">
            <a:hlinkClick r:id="rId8" action="ppaction://hlinksldjump"/>
          </p:cNvPr>
          <p:cNvSpPr/>
          <p:nvPr/>
        </p:nvSpPr>
        <p:spPr>
          <a:xfrm>
            <a:off x="3275856" y="4960800"/>
            <a:ext cx="2552809" cy="4575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54" t="59993" r="24478" b="16791"/>
          <a:stretch/>
        </p:blipFill>
        <p:spPr>
          <a:xfrm>
            <a:off x="3104809" y="2383199"/>
            <a:ext cx="2753161" cy="2450059"/>
          </a:xfrm>
          <a:prstGeom prst="rect">
            <a:avLst/>
          </a:prstGeom>
        </p:spPr>
      </p:pic>
      <p:sp>
        <p:nvSpPr>
          <p:cNvPr id="15" name="14 Rectángulo">
            <a:hlinkClick r:id="rId8" action="ppaction://hlinksldjump"/>
          </p:cNvPr>
          <p:cNvSpPr/>
          <p:nvPr/>
        </p:nvSpPr>
        <p:spPr>
          <a:xfrm>
            <a:off x="3161305" y="2383199"/>
            <a:ext cx="2696665" cy="3035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8651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encial">
  <a:themeElements>
    <a:clrScheme name="Esenc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enc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enc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1670</TotalTime>
  <Words>10</Words>
  <Application>Microsoft Office PowerPoint</Application>
  <PresentationFormat>Presentación en pantalla (4:3)</PresentationFormat>
  <Paragraphs>4</Paragraphs>
  <Slides>42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42</vt:i4>
      </vt:variant>
    </vt:vector>
  </HeadingPairs>
  <TitlesOfParts>
    <vt:vector size="43" baseType="lpstr">
      <vt:lpstr>Esencial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Francisco</dc:creator>
  <cp:lastModifiedBy>Francisco</cp:lastModifiedBy>
  <cp:revision>35</cp:revision>
  <dcterms:created xsi:type="dcterms:W3CDTF">2014-04-29T10:58:08Z</dcterms:created>
  <dcterms:modified xsi:type="dcterms:W3CDTF">2014-04-30T14:48:44Z</dcterms:modified>
</cp:coreProperties>
</file>

<file path=docProps/thumbnail.jpeg>
</file>